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C5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764" y="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6FE9FF-8F09-4CC7-A21F-47EB331F0BE4}" type="datetimeFigureOut">
              <a:rPr lang="hr-HR" smtClean="0"/>
              <a:pPr/>
              <a:t>4.11.2021.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4FF562-A8AE-4738-A273-5B8900AB2D99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70457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4FF562-A8AE-4738-A273-5B8900AB2D99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00103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3A25D-26CC-4F3B-BD7F-D9CDE9C1C6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CCD29E-D5FF-4335-9524-B29EF9369B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D8CDED-B4C2-4495-894E-2421C9D45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A7DF-2227-414C-B574-D92B2040D4A0}" type="datetimeFigureOut">
              <a:rPr lang="hr-HR" smtClean="0"/>
              <a:pPr/>
              <a:t>4.11.2021.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49A014-20A6-4F95-9208-FE041E5FA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8D05AB-7A9F-496D-BC2D-2AB9F2CDA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4F0DD-B79F-4E35-9154-33B79067F39E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47397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8DA4E-8508-4387-A267-47C0D7539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31DECE-B571-4BB8-BE8C-653CE1AEBA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A45308-410C-4DE9-A93E-9402A31C2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A7DF-2227-414C-B574-D92B2040D4A0}" type="datetimeFigureOut">
              <a:rPr lang="hr-HR" smtClean="0"/>
              <a:pPr/>
              <a:t>4.11.2021.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CF8C99-3111-4688-A317-A1FACA114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5F8CCF-4D80-4F18-AC88-BD7B88585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4F0DD-B79F-4E35-9154-33B79067F39E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13721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B9421C-D9A9-41FF-A90A-0E4C67B79E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8FAD51-A538-4A0E-82CB-13A38FF93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369DB1-8869-4E92-B4FF-6B3C0304A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A7DF-2227-414C-B574-D92B2040D4A0}" type="datetimeFigureOut">
              <a:rPr lang="hr-HR" smtClean="0"/>
              <a:pPr/>
              <a:t>4.11.2021.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9F87C-5050-4831-8320-D688482A9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22621F-9DB3-4C55-8BBF-FFF5B4EB0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4F0DD-B79F-4E35-9154-33B79067F39E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48583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4E7A7-516D-4860-9E7D-F06934DFD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A2DD8-9519-40EE-9EB7-43556F3666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125BAD-F396-4F23-ABFC-7760BDE45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A7DF-2227-414C-B574-D92B2040D4A0}" type="datetimeFigureOut">
              <a:rPr lang="hr-HR" smtClean="0"/>
              <a:pPr/>
              <a:t>4.11.2021.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F3482D-C5DC-4C1B-A4BB-22A7369A9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A4588D-5A26-447D-86E5-EE4CE692C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4F0DD-B79F-4E35-9154-33B79067F39E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54055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22C3E-047A-44B6-A458-A85041035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377646-DD1A-436F-9592-4833360E98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AD0C17-BE7F-4591-B91B-5C92162CD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A7DF-2227-414C-B574-D92B2040D4A0}" type="datetimeFigureOut">
              <a:rPr lang="hr-HR" smtClean="0"/>
              <a:pPr/>
              <a:t>4.11.2021.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0BE0C1-4E10-4AD9-9A57-9F41A9956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796EA-BFE2-4695-AB25-38247EF6A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4F0DD-B79F-4E35-9154-33B79067F39E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19966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DD73F-687C-4FF7-96A8-A282F7F29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48BC9-E4F8-45D1-9A7F-3BC3AB7094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5D8592-017E-46CF-85DB-A424BC8513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205266-9B80-4DE2-9180-1919BDA65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A7DF-2227-414C-B574-D92B2040D4A0}" type="datetimeFigureOut">
              <a:rPr lang="hr-HR" smtClean="0"/>
              <a:pPr/>
              <a:t>4.11.2021.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2F55DF-F73E-4471-ACE1-F24DA843E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AEA5FB-5C98-4FC0-A981-82C6C6F3F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4F0DD-B79F-4E35-9154-33B79067F39E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19715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8E324-C0DF-47A2-8F3D-089E5E00E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598D7E-75F3-4070-9C15-B04EC33A4C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E17401-7F55-4E53-B2BD-12ED702F65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990D58-24FF-4D86-B653-4CB614B386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430F87-A875-4274-8A3D-C796F10E8C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70E499-B71D-49B4-8220-770902E6F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A7DF-2227-414C-B574-D92B2040D4A0}" type="datetimeFigureOut">
              <a:rPr lang="hr-HR" smtClean="0"/>
              <a:pPr/>
              <a:t>4.11.2021.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3353C45-352E-426C-81A4-DE31887CF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1446F1-B6DD-453B-843A-89757B34E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4F0DD-B79F-4E35-9154-33B79067F39E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8882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71D9D-E142-40C6-9AA4-869C6F9C2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EAF170-DBC3-4F54-8690-3DCC652DE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A7DF-2227-414C-B574-D92B2040D4A0}" type="datetimeFigureOut">
              <a:rPr lang="hr-HR" smtClean="0"/>
              <a:pPr/>
              <a:t>4.11.2021.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AA48F6-64C7-48E6-AB87-DB68DD9A7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A8ABFE-24EE-4E03-B938-0F798EBD8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4F0DD-B79F-4E35-9154-33B79067F39E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05585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A63D3A-0064-46A2-BAC3-17DC686C6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A7DF-2227-414C-B574-D92B2040D4A0}" type="datetimeFigureOut">
              <a:rPr lang="hr-HR" smtClean="0"/>
              <a:pPr/>
              <a:t>4.11.2021.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0A23BB-1F77-4334-8211-321023837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163764-FBB3-4F31-B2F8-7F165C57E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4F0DD-B79F-4E35-9154-33B79067F39E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14824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62EA6-FB5F-46B8-B105-E25C810D0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DFD232-2169-4548-B601-2BDB7AFD8F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E4973E-72F0-4961-A2F7-B09351D8D0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F18D43-F7C8-4F35-9606-631F6FCF6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A7DF-2227-414C-B574-D92B2040D4A0}" type="datetimeFigureOut">
              <a:rPr lang="hr-HR" smtClean="0"/>
              <a:pPr/>
              <a:t>4.11.2021.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846412-8B2F-4A4B-A8DF-9D4E274F4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F1091D-1E27-4921-92CD-B9B9CFAE4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4F0DD-B79F-4E35-9154-33B79067F39E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98567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CC268-A1EC-4BC3-8BDC-65146ED96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A98C1C-4804-4E27-B24F-9193327FD5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7C675D-9CA9-4F37-9D35-B59E671EA0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D531F5-DA43-4EA9-9671-AED559E1F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A7DF-2227-414C-B574-D92B2040D4A0}" type="datetimeFigureOut">
              <a:rPr lang="hr-HR" smtClean="0"/>
              <a:pPr/>
              <a:t>4.11.2021.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246AE4-0C80-4A60-97A9-752013D58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7B18F0-35CC-4857-87A9-0308EE7A0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4F0DD-B79F-4E35-9154-33B79067F39E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35634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7F1E2C-F481-48AA-BCEA-E08F4F3D6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6C3185-09D4-4CD0-AAEC-2C0F43AAB1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7FC848-E731-4287-A348-A39339EFD9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4A7DF-2227-414C-B574-D92B2040D4A0}" type="datetimeFigureOut">
              <a:rPr lang="hr-HR" smtClean="0"/>
              <a:pPr/>
              <a:t>4.11.2021.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348BE7-06CC-4EEE-8A83-F9AF4F3E13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59AA1-1A3B-4431-BACF-9EDE5CCA2A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4F0DD-B79F-4E35-9154-33B79067F39E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25181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-sfera.hr/dodatni-digitalni-sadrzaji/d058f5af-5f36-45c8-ae60-6d4c99d153c0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>
            <a:extLst>
              <a:ext uri="{FF2B5EF4-FFF2-40B4-BE49-F238E27FC236}">
                <a16:creationId xmlns:a16="http://schemas.microsoft.com/office/drawing/2014/main" id="{A2AFA68C-0AC4-466E-87AE-BCBDE7EF9443}"/>
              </a:ext>
            </a:extLst>
          </p:cNvPr>
          <p:cNvSpPr txBox="1"/>
          <p:nvPr/>
        </p:nvSpPr>
        <p:spPr>
          <a:xfrm>
            <a:off x="1798320" y="1539240"/>
            <a:ext cx="7696199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3200" b="1" dirty="0"/>
              <a:t>Nasilje je loše</a:t>
            </a:r>
          </a:p>
          <a:p>
            <a:endParaRPr lang="hr-HR" sz="1400" b="1" dirty="0"/>
          </a:p>
          <a:p>
            <a:endParaRPr lang="hr-HR" sz="1400" b="1" dirty="0"/>
          </a:p>
          <a:p>
            <a:endParaRPr lang="hr-HR" sz="1400" b="1" dirty="0"/>
          </a:p>
          <a:p>
            <a:r>
              <a:rPr lang="hr-HR" sz="2000" b="1" dirty="0"/>
              <a:t>Zapiši naslov u svoju bilježnicu, a zatim nekoliko primjera nasilnog ponašanja  ( ono što si možda sam/a doživio/la  ili uočio/la u ponašanju drugih).</a:t>
            </a:r>
          </a:p>
          <a:p>
            <a:endParaRPr lang="hr-HR" sz="2000" b="1" dirty="0"/>
          </a:p>
          <a:p>
            <a:r>
              <a:rPr lang="hr-HR" sz="2000" b="1" dirty="0"/>
              <a:t>POGLEDAJ PREZENTACIJU!</a:t>
            </a:r>
          </a:p>
          <a:p>
            <a:r>
              <a:rPr lang="hr-HR" sz="2000" b="1" dirty="0"/>
              <a:t>Odaberi jedan od primjera i zapiši kako bi postupio da se slično događa tebi. Zapiši i svoj prijedlog kako ovakve situacije spriječiti.</a:t>
            </a:r>
          </a:p>
          <a:p>
            <a:endParaRPr lang="hr-HR" sz="2000" b="1" dirty="0"/>
          </a:p>
          <a:p>
            <a:r>
              <a:rPr lang="hr-HR" sz="2000" b="1" dirty="0"/>
              <a:t>Klikni na dodatne materijale na kraju prezentacije i proširi svoje znanje.</a:t>
            </a:r>
          </a:p>
        </p:txBody>
      </p:sp>
    </p:spTree>
    <p:extLst>
      <p:ext uri="{BB962C8B-B14F-4D97-AF65-F5344CB8AC3E}">
        <p14:creationId xmlns:p14="http://schemas.microsoft.com/office/powerpoint/2010/main" val="315507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175850" y="2648309"/>
            <a:ext cx="1673524" cy="1423359"/>
          </a:xfrm>
          <a:prstGeom prst="ellipse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TextBox 4"/>
          <p:cNvSpPr txBox="1"/>
          <p:nvPr/>
        </p:nvSpPr>
        <p:spPr>
          <a:xfrm>
            <a:off x="5417389" y="3079630"/>
            <a:ext cx="13099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/>
              <a:t>NASILNO</a:t>
            </a:r>
          </a:p>
          <a:p>
            <a:r>
              <a:rPr lang="hr-HR" dirty="0"/>
              <a:t>PONAŠANJE</a:t>
            </a:r>
          </a:p>
        </p:txBody>
      </p:sp>
      <p:cxnSp>
        <p:nvCxnSpPr>
          <p:cNvPr id="7" name="Straight Arrow Connector 6"/>
          <p:cNvCxnSpPr>
            <a:stCxn id="4" idx="1"/>
          </p:cNvCxnSpPr>
          <p:nvPr/>
        </p:nvCxnSpPr>
        <p:spPr>
          <a:xfrm flipH="1" flipV="1">
            <a:off x="3735238" y="1802921"/>
            <a:ext cx="1685694" cy="10538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6548117" y="1880559"/>
            <a:ext cx="767084" cy="9215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4045789" y="3613003"/>
            <a:ext cx="1182486" cy="605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6763778" y="3664763"/>
            <a:ext cx="1198403" cy="618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6099543" y="4061577"/>
            <a:ext cx="180487" cy="7950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2216989" y="1199072"/>
            <a:ext cx="1526875" cy="948905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8" name="Oval 17"/>
          <p:cNvSpPr/>
          <p:nvPr/>
        </p:nvSpPr>
        <p:spPr>
          <a:xfrm>
            <a:off x="2498785" y="3870385"/>
            <a:ext cx="1526875" cy="948905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9" name="Oval 18"/>
          <p:cNvSpPr/>
          <p:nvPr/>
        </p:nvSpPr>
        <p:spPr>
          <a:xfrm>
            <a:off x="7113918" y="1066801"/>
            <a:ext cx="1526875" cy="948905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0" name="Oval 19"/>
          <p:cNvSpPr/>
          <p:nvPr/>
        </p:nvSpPr>
        <p:spPr>
          <a:xfrm>
            <a:off x="7976559" y="3266536"/>
            <a:ext cx="1526875" cy="948905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1" name="Oval 20"/>
          <p:cNvSpPr/>
          <p:nvPr/>
        </p:nvSpPr>
        <p:spPr>
          <a:xfrm>
            <a:off x="5561162" y="4871049"/>
            <a:ext cx="1526875" cy="948905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9344" y="646981"/>
            <a:ext cx="3424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Poslušajte priču.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35834" y="1906438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sp>
        <p:nvSpPr>
          <p:cNvPr id="6" name="TextBox 5"/>
          <p:cNvSpPr txBox="1"/>
          <p:nvPr/>
        </p:nvSpPr>
        <p:spPr>
          <a:xfrm>
            <a:off x="267419" y="2026047"/>
            <a:ext cx="587458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/>
              <a:t>Maja je učenica trećeg razreda. Ona je pristojna, marljiva djevojčica i malo deblja. </a:t>
            </a:r>
          </a:p>
          <a:p>
            <a:r>
              <a:rPr lang="hr-HR" i="1" dirty="0"/>
              <a:t>Iako je treći razred, mama ju još dovodi i odvodi u školu. U školi je najčešće sama. </a:t>
            </a:r>
          </a:p>
          <a:p>
            <a:r>
              <a:rPr lang="hr-HR" i="1" dirty="0"/>
              <a:t>Nekoliko dječaka i djevojčica iz njenog i susjednog razreda stalno je zadirkuju i nazivaju „Debela, Debela!“. </a:t>
            </a:r>
          </a:p>
          <a:p>
            <a:r>
              <a:rPr lang="hr-HR" i="1" dirty="0"/>
              <a:t>Maja se svakim danom osjećala sve jadnije i jadnije i jednoga dana nije došla u školu. </a:t>
            </a:r>
          </a:p>
          <a:p>
            <a:r>
              <a:rPr lang="hr-HR" i="1" dirty="0"/>
              <a:t>Mama je poslije nastave došla reći učiteljici da Maja više ne želi ići u školu.</a:t>
            </a:r>
            <a:endParaRPr lang="hr-HR" dirty="0"/>
          </a:p>
          <a:p>
            <a:endParaRPr lang="hr-HR" dirty="0"/>
          </a:p>
        </p:txBody>
      </p:sp>
      <p:pic>
        <p:nvPicPr>
          <p:cNvPr id="7" name="Picture 6" descr="shutterstock_15807385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6136978" y="1396999"/>
            <a:ext cx="5914126" cy="394275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4672" y="1846052"/>
            <a:ext cx="573656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/>
              <a:t>Marko je također učenik trećeg razreda. Vrlo je tih i povučen. Pristojan je prema svima i sve grickalice dijeli sa svima. </a:t>
            </a:r>
          </a:p>
          <a:p>
            <a:r>
              <a:rPr lang="hr-HR" i="1" dirty="0"/>
              <a:t>Voli sanjariti. Jednoga dana u školi dok se obuvao, naišao je stariji učenik i uzeo mu tenisicu. </a:t>
            </a:r>
          </a:p>
          <a:p>
            <a:r>
              <a:rPr lang="hr-HR" i="1" dirty="0"/>
              <a:t>Marko je ustao, zamolio ga da mu vrati, a on ga tenisicom lupi po glavi. </a:t>
            </a:r>
          </a:p>
          <a:p>
            <a:r>
              <a:rPr lang="hr-HR" i="1" dirty="0"/>
              <a:t>Marko stane, stavi ruku na glavu i poželi otići daleko, </a:t>
            </a:r>
            <a:r>
              <a:rPr lang="hr-HR" i="1" dirty="0" err="1"/>
              <a:t>daleko</a:t>
            </a:r>
            <a:r>
              <a:rPr lang="hr-HR" i="1" dirty="0"/>
              <a:t>.</a:t>
            </a:r>
            <a:endParaRPr lang="hr-HR" dirty="0"/>
          </a:p>
          <a:p>
            <a:endParaRPr lang="hr-HR" dirty="0"/>
          </a:p>
        </p:txBody>
      </p:sp>
      <p:pic>
        <p:nvPicPr>
          <p:cNvPr id="6" name="Picture 5" descr="shutterstock_1078623563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6314535" y="1340477"/>
            <a:ext cx="5491793" cy="378361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Kako se trenutno osjećate?</a:t>
            </a:r>
          </a:p>
        </p:txBody>
      </p:sp>
      <p:pic>
        <p:nvPicPr>
          <p:cNvPr id="4" name="Picture 3" descr="shutterstock_526367596.jpg"/>
          <p:cNvPicPr>
            <a:picLocks noChangeAspect="1"/>
          </p:cNvPicPr>
          <p:nvPr/>
        </p:nvPicPr>
        <p:blipFill>
          <a:blip r:embed="rId2" cstate="print"/>
          <a:srcRect t="18636" b="21931"/>
          <a:stretch>
            <a:fillRect/>
          </a:stretch>
        </p:blipFill>
        <p:spPr>
          <a:xfrm>
            <a:off x="1544127" y="2205643"/>
            <a:ext cx="8893834" cy="297020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903125" y="6159260"/>
            <a:ext cx="16806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600" dirty="0">
                <a:hlinkClick r:id="rId3"/>
              </a:rPr>
              <a:t>Dodatni materijali</a:t>
            </a:r>
            <a:endParaRPr lang="hr-HR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1790</TotalTime>
  <Words>250</Words>
  <Application>Microsoft Office PowerPoint</Application>
  <PresentationFormat>Široki zaslon</PresentationFormat>
  <Paragraphs>25</Paragraphs>
  <Slides>5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prezentacija</vt:lpstr>
      <vt:lpstr>PowerPoint prezentacija</vt:lpstr>
      <vt:lpstr>PowerPoint prezentacija</vt:lpstr>
      <vt:lpstr>PowerPoint prezentacija</vt:lpstr>
      <vt:lpstr>Kako se trenutno osjećate?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Josipa Blagus</dc:creator>
  <cp:lastModifiedBy>Korisnik</cp:lastModifiedBy>
  <cp:revision>117</cp:revision>
  <dcterms:created xsi:type="dcterms:W3CDTF">2020-01-07T10:58:55Z</dcterms:created>
  <dcterms:modified xsi:type="dcterms:W3CDTF">2021-11-04T11:27:31Z</dcterms:modified>
</cp:coreProperties>
</file>