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3" r:id="rId5"/>
    <p:sldId id="262" r:id="rId6"/>
    <p:sldId id="264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948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3904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762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714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8804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76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904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3685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3069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189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193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907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57EBC-21E8-40EB-898A-7D9466E65F2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9FC8B-C50B-4722-98A1-622B5875892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471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j69mePDyZ7A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>
            <a:extLst>
              <a:ext uri="{FF2B5EF4-FFF2-40B4-BE49-F238E27FC236}">
                <a16:creationId xmlns:a16="http://schemas.microsoft.com/office/drawing/2014/main" id="{FBE3726D-C443-4FEC-A6A8-59AC6E53E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2262" y="338425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SLIKA, POKRET, ZVUK, RIJEČ</a:t>
            </a:r>
            <a:b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PLOHA - RITAM I NIZ LIKOVA</a:t>
            </a:r>
            <a:b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RITAM I NIZ LIKOVA, kolaž i flomaster</a:t>
            </a:r>
            <a:b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r-H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930616" y="373148"/>
            <a:ext cx="4584589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93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563417" y="1175083"/>
            <a:ext cx="10584873" cy="3677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Uhvatimo se za ruke, naizmjenično dječak – djevojčica.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Napravite korak u jednu pa korak u drugu stranu, čučanj - uspravljanje, dizanje ruku - spuštanje ruku i još dva pokreta koja sami izmislite. Ponovite to sve nekoliko puta.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Ovako si se sigurno već igrao/la.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 smo upravo učinili?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Ritmičnim smo ponavljanjem pokreta uz glazbu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stvorili ples. Plesom zvučni ritam pretvaramo u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vizualni ritam, povezujemo zvuk, pokret i sliku. </a:t>
            </a:r>
          </a:p>
        </p:txBody>
      </p:sp>
      <p:pic>
        <p:nvPicPr>
          <p:cNvPr id="4" name="Picture 3" descr="shutterstock_1372459883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5925429" y="2546251"/>
            <a:ext cx="5560256" cy="370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43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466435" y="1162821"/>
            <a:ext cx="9913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Pogledajmo nekoliko kadrova iz filma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Normana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McLarena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hr-HR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Pas de </a:t>
            </a:r>
            <a:r>
              <a:rPr lang="hr-HR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Deux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(</a:t>
            </a:r>
            <a:r>
              <a:rPr lang="hr-HR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Ples dvoje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) 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729672" y="2399182"/>
            <a:ext cx="3713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882072" y="3266211"/>
            <a:ext cx="6239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Slika M. Duchampa koja je naslikana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preklapajućim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likovima,  stvara dojam lika koji silazi niz stube. </a:t>
            </a:r>
          </a:p>
        </p:txBody>
      </p:sp>
      <p:pic>
        <p:nvPicPr>
          <p:cNvPr id="9" name="Picture 2" descr="The essential Duchamp: an exotic radical who rejected the ...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261" y="344658"/>
            <a:ext cx="3520340" cy="5755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ravokutnik 9"/>
          <p:cNvSpPr/>
          <p:nvPr/>
        </p:nvSpPr>
        <p:spPr>
          <a:xfrm>
            <a:off x="7596554" y="6217633"/>
            <a:ext cx="4595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Duchamp: Akt silazi niz stepenice,br.2,1912.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76747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710151" y="482631"/>
            <a:ext cx="10876265" cy="1070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Usporedimo dojmove pokreta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Muybridgeovih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fotografija (lijevo) s nizom preklopljenih likova lastavica u letu na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Ballinoj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slici (desno).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opažaj pokreta potrebno je vrijeme, a na plohi se vrijeme zamjenjuje vizualnim ritmom.</a:t>
            </a:r>
          </a:p>
        </p:txBody>
      </p:sp>
      <p:pic>
        <p:nvPicPr>
          <p:cNvPr id="6" name="Picture 2" descr="Animal Locomotion: Plate 626 (Galloping Horse) – 20x200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33" y="2097542"/>
            <a:ext cx="5149088" cy="398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Giacomo Balla: Flight of the Swallows / EterArt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917" y="2097541"/>
            <a:ext cx="476250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niOkvir 7"/>
          <p:cNvSpPr txBox="1"/>
          <p:nvPr/>
        </p:nvSpPr>
        <p:spPr>
          <a:xfrm>
            <a:off x="6823917" y="5345516"/>
            <a:ext cx="3582186" cy="367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G. </a:t>
            </a:r>
            <a:r>
              <a:rPr lang="hr-HR" dirty="0" err="1"/>
              <a:t>Balla</a:t>
            </a:r>
            <a:r>
              <a:rPr lang="hr-HR" dirty="0"/>
              <a:t>: </a:t>
            </a:r>
            <a:r>
              <a:rPr lang="hr-HR" i="1" dirty="0"/>
              <a:t>Let lastavica</a:t>
            </a:r>
            <a:r>
              <a:rPr lang="hr-HR" dirty="0"/>
              <a:t>, 1913.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836933" y="6079504"/>
            <a:ext cx="3933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E. </a:t>
            </a:r>
            <a:r>
              <a:rPr lang="hr-HR" dirty="0" err="1"/>
              <a:t>Muybridge</a:t>
            </a:r>
            <a:r>
              <a:rPr lang="hr-HR" dirty="0"/>
              <a:t>: </a:t>
            </a:r>
            <a:r>
              <a:rPr lang="hr-HR" i="1" dirty="0"/>
              <a:t>Konj u trku, </a:t>
            </a:r>
            <a:r>
              <a:rPr lang="hr-HR" dirty="0"/>
              <a:t>1872.</a:t>
            </a:r>
          </a:p>
        </p:txBody>
      </p:sp>
    </p:spTree>
    <p:extLst>
      <p:ext uri="{BB962C8B-B14F-4D97-AF65-F5344CB8AC3E}">
        <p14:creationId xmlns:p14="http://schemas.microsoft.com/office/powerpoint/2010/main" val="269748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utnik 2"/>
          <p:cNvSpPr/>
          <p:nvPr/>
        </p:nvSpPr>
        <p:spPr>
          <a:xfrm>
            <a:off x="697345" y="286585"/>
            <a:ext cx="11070280" cy="2655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Danas ćemo u tehnici kolaža i flomastera prikazati odabrani lik iz časopisa u pokretu nizom i ponavljajućim ritmom likova.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Prvo je potrebno izrezani lik u pokretu preslikati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obrisnim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crtama na jednobojne kolaže. Nakon što smo dobili 5 ili više istih likova, preklapamo ih kružno ili linearno po papiru tako da se kolaži djelomično preklapaju, a na kraju lijepimo izrezani ljudski ili životinjski lik u pokretu. Time smo dobili privid kretanja lika, niz odnosno ritam. Konture, odnosno obrise kolaža koji su vidljivi možemo pojačati flomasterom.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Možeš odabrati lik čovjeka ili neke životinje u pokretu.  Ako nemaš pri ruci kolaž možeš raditi običnim bijelim papirom ,a likove kasnije obojati po želji.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477011" y="2556052"/>
            <a:ext cx="3170698" cy="4054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37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436099" y="2551769"/>
            <a:ext cx="70467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Obratimo pozornost na umjetničko djelo M. Duchampa </a:t>
            </a:r>
            <a:r>
              <a:rPr lang="hr-HR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 silazi niz stepenice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toj je slici upotrijebljen sličan način prikazivanja, lik se mijenja krećući se niz stube.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 nije razgovijetan, nego zamućen.</a:t>
            </a:r>
            <a:endParaRPr lang="hr-HR" dirty="0"/>
          </a:p>
        </p:txBody>
      </p:sp>
      <p:pic>
        <p:nvPicPr>
          <p:cNvPr id="3" name="Picture 2" descr="The essential Duchamp: an exotic radical who rejected the ...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184" y="172197"/>
            <a:ext cx="4013643" cy="6562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0388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372</Words>
  <Application>Microsoft Office PowerPoint</Application>
  <PresentationFormat>Široki zaslon</PresentationFormat>
  <Paragraphs>23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                                    SLIKA, POKRET, ZVUK, RIJEČ                                       PLOHA - RITAM I NIZ LIKOVA                                 RITAM I NIZ LIKOVA, kolaž i flomaster  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Korisnik</dc:creator>
  <cp:lastModifiedBy>Korisnik</cp:lastModifiedBy>
  <cp:revision>16</cp:revision>
  <dcterms:created xsi:type="dcterms:W3CDTF">2020-06-26T10:05:53Z</dcterms:created>
  <dcterms:modified xsi:type="dcterms:W3CDTF">2021-11-04T10:05:23Z</dcterms:modified>
</cp:coreProperties>
</file>